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media/image1.png" ContentType="image/png"/>
  <Override PartName="/ppt/media/image8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jpeg" ContentType="image/jpeg"/>
  <Override PartName="/ppt/media/image10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F4D47F-670E-4FF0-AE57-D3869A3BAD6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D053E2-4FBD-48D8-88DD-9320D78441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BCD900-182D-4E28-9C19-B1CF0E5A75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3381598-8A49-44EF-9469-B80FBB38C4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D4E92E-0FFD-4D7A-83B5-6D9FBF497C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9E4BBA-78AE-4307-BD6D-09BE92A658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CEAF3C-D0B0-4403-AA0F-D885FD55A0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91EF6C-71FF-4BD1-A11F-9FDAFDCCAD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97CEDD-EAF6-4F1D-81A3-60A7746E6F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BD74CB-F353-442D-8957-EA2A9539BC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D0B791-3FB4-4686-BCB4-06CCDCC2C0E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B2F459-CD4D-4903-B45F-2D56A19A197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33264B-48E0-4062-AD1B-0B2A80BF3D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0A053B5-3500-489B-998D-10E8DFF912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C4A1EF-ECC1-4260-AB55-B6EEAF9932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5B55061-91F9-4531-8049-CA4D613B7C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564461-61EA-493B-A5CB-ECF611F9B6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CC15A58-3D3A-4923-8D00-0532D01EC8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B40423-FC6C-4AF7-9835-DCC194D2A8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21FFD0-7919-4195-B2D8-66F3472038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CE5841-9F8C-4868-A4A1-13404369EF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683C14-8765-4B8B-9099-7E2D4137F5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44672F-8312-4E50-A579-65C97C1953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442B72-E6CA-4CA2-B91B-8EE36A7D5CE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12" descr=""/>
          <p:cNvPicPr/>
          <p:nvPr/>
        </p:nvPicPr>
        <p:blipFill>
          <a:blip r:embed="rId3"/>
          <a:srcRect l="23308" t="0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1" name="Рисунок 16" descr=""/>
          <p:cNvPicPr/>
          <p:nvPr/>
        </p:nvPicPr>
        <p:blipFill>
          <a:blip r:embed="rId4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7" descr=""/>
          <p:cNvPicPr/>
          <p:nvPr/>
        </p:nvPicPr>
        <p:blipFill>
          <a:blip r:embed="rId5"/>
          <a:srcRect l="23308" t="0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3" name="Группа 27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4" name="Овал 28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5" name="Овал 29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6" name="Овал 30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grpSp>
        <p:nvGrpSpPr>
          <p:cNvPr id="7" name="Группа 31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8" name="Овал 32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9" name="Овал 33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10" name="Овал 34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Click to edit the title text format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Click to edit the outline text format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Second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Third Outline Level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Fourth Outline Level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Fifth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Sixth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Seventh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80000"/>
              </a:lnSpc>
              <a:buNone/>
            </a:pPr>
            <a:r>
              <a:rPr b="0" lang="ru-RU" sz="6000" spc="-1" strike="noStrike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b="0" lang="ru-RU" sz="60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&lt;date/time&gt;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166E48A-D959-4ADE-B4F8-5C6C5AA7F408}" type="slidenum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3" name="Рисунок 6" descr=""/>
          <p:cNvPicPr/>
          <p:nvPr/>
        </p:nvPicPr>
        <p:blipFill>
          <a:blip r:embed="rId3"/>
          <a:stretch/>
        </p:blipFill>
        <p:spPr>
          <a:xfrm>
            <a:off x="3497400" y="1300680"/>
            <a:ext cx="4748400" cy="1668240"/>
          </a:xfrm>
          <a:prstGeom prst="rect">
            <a:avLst/>
          </a:prstGeom>
          <a:ln w="0">
            <a:noFill/>
          </a:ln>
        </p:spPr>
      </p:pic>
      <p:grpSp>
        <p:nvGrpSpPr>
          <p:cNvPr id="54" name="Группа 11"/>
          <p:cNvGrpSpPr/>
          <p:nvPr/>
        </p:nvGrpSpPr>
        <p:grpSpPr>
          <a:xfrm>
            <a:off x="0" y="9360"/>
            <a:ext cx="1608480" cy="6839280"/>
            <a:chOff x="0" y="9360"/>
            <a:chExt cx="1608480" cy="6839280"/>
          </a:xfrm>
        </p:grpSpPr>
        <p:pic>
          <p:nvPicPr>
            <p:cNvPr id="55" name="Рисунок 7" descr=""/>
            <p:cNvPicPr/>
            <p:nvPr/>
          </p:nvPicPr>
          <p:blipFill>
            <a:blip r:embed="rId4"/>
            <a:srcRect l="50001" t="13963" r="0" b="54736"/>
            <a:stretch/>
          </p:blipFill>
          <p:spPr>
            <a:xfrm rot="5400000">
              <a:off x="-1029960" y="1039320"/>
              <a:ext cx="3200760" cy="114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Рисунок 8" descr=""/>
            <p:cNvPicPr/>
            <p:nvPr/>
          </p:nvPicPr>
          <p:blipFill>
            <a:blip r:embed="rId5"/>
            <a:srcRect l="50000" t="55843" r="0" b="0"/>
            <a:stretch/>
          </p:blipFill>
          <p:spPr>
            <a:xfrm rot="16200000">
              <a:off x="-795960" y="4443840"/>
              <a:ext cx="3200760" cy="1608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7" name="Группа 12"/>
          <p:cNvGrpSpPr/>
          <p:nvPr/>
        </p:nvGrpSpPr>
        <p:grpSpPr>
          <a:xfrm>
            <a:off x="10549800" y="0"/>
            <a:ext cx="1608480" cy="6839280"/>
            <a:chOff x="10549800" y="0"/>
            <a:chExt cx="1608480" cy="6839280"/>
          </a:xfrm>
        </p:grpSpPr>
        <p:pic>
          <p:nvPicPr>
            <p:cNvPr id="58" name="Рисунок 13" descr=""/>
            <p:cNvPicPr/>
            <p:nvPr/>
          </p:nvPicPr>
          <p:blipFill>
            <a:blip r:embed="rId6"/>
            <a:srcRect l="50001" t="13963" r="0" b="54736"/>
            <a:stretch/>
          </p:blipFill>
          <p:spPr>
            <a:xfrm rot="16200000">
              <a:off x="9987480" y="4668840"/>
              <a:ext cx="3200760" cy="114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" name="Рисунок 14" descr=""/>
            <p:cNvPicPr/>
            <p:nvPr/>
          </p:nvPicPr>
          <p:blipFill>
            <a:blip r:embed="rId7"/>
            <a:srcRect l="50000" t="55843" r="0" b="0"/>
            <a:stretch/>
          </p:blipFill>
          <p:spPr>
            <a:xfrm rot="5400000">
              <a:off x="9753480" y="795960"/>
              <a:ext cx="3200760" cy="1608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Click to edit the outline text format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Second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Third Outline Level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Fourth Outline Level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Fifth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Sixth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Seventh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&lt;date/time&gt;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4D32E38-AA06-4ECF-8DE6-F5CCC5AC9060}" type="slidenum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101" name="Рисунок 7" descr=""/>
          <p:cNvPicPr/>
          <p:nvPr/>
        </p:nvPicPr>
        <p:blipFill>
          <a:blip r:embed="rId3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 w="0">
            <a:noFill/>
          </a:ln>
        </p:spPr>
      </p:pic>
      <p:pic>
        <p:nvPicPr>
          <p:cNvPr id="102" name="Рисунок 8" descr=""/>
          <p:cNvPicPr/>
          <p:nvPr/>
        </p:nvPicPr>
        <p:blipFill>
          <a:blip r:embed="rId4"/>
          <a:srcRect l="50001" t="13963" r="0" b="54736"/>
          <a:stretch/>
        </p:blipFill>
        <p:spPr>
          <a:xfrm rot="5400000">
            <a:off x="-1029960" y="1039320"/>
            <a:ext cx="3200760" cy="1140120"/>
          </a:xfrm>
          <a:prstGeom prst="rect">
            <a:avLst/>
          </a:prstGeom>
          <a:ln w="0">
            <a:noFill/>
          </a:ln>
        </p:spPr>
      </p:pic>
      <p:pic>
        <p:nvPicPr>
          <p:cNvPr id="103" name="Рисунок 9" descr=""/>
          <p:cNvPicPr/>
          <p:nvPr/>
        </p:nvPicPr>
        <p:blipFill>
          <a:blip r:embed="rId5"/>
          <a:srcRect l="50000" t="55843" r="0" b="0"/>
          <a:stretch/>
        </p:blipFill>
        <p:spPr>
          <a:xfrm rot="16200000">
            <a:off x="-795960" y="4443840"/>
            <a:ext cx="3200760" cy="1608480"/>
          </a:xfrm>
          <a:prstGeom prst="rect">
            <a:avLst/>
          </a:prstGeom>
          <a:ln w="0">
            <a:noFill/>
          </a:ln>
        </p:spPr>
      </p:pic>
      <p:pic>
        <p:nvPicPr>
          <p:cNvPr id="104" name="Рисунок 11" descr=""/>
          <p:cNvPicPr/>
          <p:nvPr/>
        </p:nvPicPr>
        <p:blipFill>
          <a:blip r:embed="rId6"/>
          <a:srcRect l="50001" t="13963" r="0" b="54736"/>
          <a:stretch/>
        </p:blipFill>
        <p:spPr>
          <a:xfrm rot="16200000">
            <a:off x="9987480" y="4668840"/>
            <a:ext cx="3200760" cy="114012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Click to edit the outline text format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Second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Third Outline Level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Fourth Outline Level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Fifth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Sixth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Seventh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12" descr=""/>
          <p:cNvPicPr/>
          <p:nvPr/>
        </p:nvPicPr>
        <p:blipFill>
          <a:blip r:embed="rId3"/>
          <a:srcRect l="23308" t="0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143" name="Рисунок 17" descr=""/>
          <p:cNvPicPr/>
          <p:nvPr/>
        </p:nvPicPr>
        <p:blipFill>
          <a:blip r:embed="rId4"/>
          <a:srcRect l="23308" t="0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144" name="Группа 27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45" name="Овал 28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146" name="Овал 29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147" name="Овал 30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grpSp>
        <p:nvGrpSpPr>
          <p:cNvPr id="148" name="Группа 31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49" name="Овал 32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150" name="Овал 33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151" name="Овал 34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Click to edit the title text format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Click to edit the outline text format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Second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Third Outline Level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Fourth Outline Level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Fifth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Sixth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Seventh Outline Level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wipe dir="r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 algn="ctr">
              <a:lnSpc>
                <a:spcPct val="80000"/>
              </a:lnSpc>
              <a:buNone/>
            </a:pPr>
            <a:r>
              <a:rPr b="1" lang="ru-RU" sz="6000" spc="-1" strike="noStrike">
                <a:solidFill>
                  <a:srgbClr val="ffffff"/>
                </a:solidFill>
                <a:latin typeface="SamsungOne 800C"/>
              </a:rPr>
              <a:t>Заметки</a:t>
            </a:r>
            <a:endParaRPr b="0" lang="ru-RU" sz="60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1523880" y="4582440"/>
            <a:ext cx="9143640" cy="86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SamsungOne 450C"/>
              </a:rPr>
              <a:t>Радамир Хусаинов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2F3E2E-3DD3-4E46-86F1-7F54B25A11B0}" type="slidenum">
              <a:t>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102FA78-033F-421B-BB4F-E77EB1EA91BC}" type="datetime1">
              <a:rPr lang="ru-RU"/>
              <a:t>27.05.2023</a:t>
            </a:fld>
          </a:p>
        </p:txBody>
      </p:sp>
    </p:spTree>
  </p:cSld>
  <p:transition spd="slow">
    <p:wipe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Заметки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193" name="Группа 20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194" name="Овал 21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195" name="Овал 22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196" name="Овал 23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5040000" y="900000"/>
            <a:ext cx="2565720" cy="522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0DEA44-3993-47ED-940A-E7E8208AD9D7}" type="slidenum">
              <a:t>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E9CF468C-699C-4B09-B79C-D0C4F2BB34B4}" type="datetime1">
              <a:rPr lang="ru-RU"/>
              <a:t>27.05.2023</a:t>
            </a:fld>
          </a:p>
        </p:txBody>
      </p:sp>
    </p:spTree>
  </p:cSld>
  <p:transition spd="slow">
    <p:wipe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Задание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199" name="Группа 20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200" name="Овал 21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01" name="Овал 22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02" name="Овал 23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sp>
        <p:nvSpPr>
          <p:cNvPr id="203" name="TextBox 1"/>
          <p:cNvSpPr/>
          <p:nvPr/>
        </p:nvSpPr>
        <p:spPr>
          <a:xfrm>
            <a:off x="838080" y="1434960"/>
            <a:ext cx="825372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Создать программу заметки для учеников начальных классов, содержащую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Форму создания / удаления / обновления заметки. Список всех заметок, хранящихся в firebase. 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DE2D146-18BE-41C7-92A8-742776C5D803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35C3B050-2A66-4C66-91F0-1CD57D92C0BE}" type="datetime1">
              <a:rPr lang="ru-RU"/>
              <a:t>27.05.2023</a:t>
            </a:fld>
          </a:p>
        </p:txBody>
      </p:sp>
    </p:spTree>
  </p:cSld>
  <p:transition spd="slow">
    <p:wipe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Обзор аналогов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205" name="Группа 20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206" name="Овал 21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07" name="Овал 22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08" name="Овал 23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900000" y="1440000"/>
            <a:ext cx="2217960" cy="451224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3930120" y="1055520"/>
            <a:ext cx="6509880" cy="504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0669E1-2D8C-4C69-9D48-4986FDA5A8AB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3FE2BF0F-9454-48D2-880A-041DE5FDE57E}" type="datetime1">
              <a:rPr lang="ru-RU"/>
              <a:t>27.05.2023</a:t>
            </a:fld>
          </a:p>
        </p:txBody>
      </p:sp>
    </p:spTree>
  </p:cSld>
  <p:transition spd="slow">
    <p:wipe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Обзор аналогов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212" name="Группа 1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213" name="Овал 1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14" name="Овал 2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15" name="Овал 3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160000" y="1440000"/>
            <a:ext cx="7020000" cy="5003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779402-BAEA-40C9-9F68-56351ACA6AF8}" type="slidenum">
              <a:t>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ED5B5DBF-22C3-482A-8C75-514C64639EF9}" type="datetime1">
              <a:rPr lang="ru-RU"/>
              <a:t>27.05.2023</a:t>
            </a:fld>
          </a:p>
        </p:txBody>
      </p:sp>
    </p:spTree>
  </p:cSld>
  <p:transition spd="slow">
    <p:wipe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Цель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218" name="Группа 2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219" name="Овал 4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20" name="Овал 5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21" name="Овал 6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sp>
        <p:nvSpPr>
          <p:cNvPr id="222" name="TextBox 2"/>
          <p:cNvSpPr/>
          <p:nvPr/>
        </p:nvSpPr>
        <p:spPr>
          <a:xfrm>
            <a:off x="838080" y="1434960"/>
            <a:ext cx="825372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Сделать пользователя продуктивным во всем. Основными приоритетами были удобство и user-experience.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B0660D-C8A4-48F2-9082-D4DA67B2951F}" type="slidenum">
              <a:t>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F69FD0A8-D3EB-4A00-8C4B-989EBE168D09}" type="datetime1">
              <a:rPr lang="ru-RU"/>
              <a:t>27.05.2023</a:t>
            </a:fld>
          </a:p>
        </p:txBody>
      </p:sp>
    </p:spTree>
  </p:cSld>
  <p:transition spd="slow">
    <p:wipe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Заметки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224" name="Группа 20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225" name="Овал 21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26" name="Овал 22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  <p:sp>
          <p:nvSpPr>
            <p:cNvPr id="227" name="Овал 23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ru-RU" sz="1800" spc="-1" strike="noStrike">
                <a:solidFill>
                  <a:schemeClr val="lt1"/>
                </a:solidFill>
                <a:latin typeface="SamsungOne 450C"/>
              </a:endParaRPr>
            </a:p>
          </p:txBody>
        </p:sp>
      </p:grp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900000" y="1174320"/>
            <a:ext cx="2225160" cy="4945680"/>
          </a:xfrm>
          <a:prstGeom prst="rect">
            <a:avLst/>
          </a:prstGeom>
          <a:ln w="0"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4680000" y="1260000"/>
            <a:ext cx="2207880" cy="490716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8065440" y="1260000"/>
            <a:ext cx="2194560" cy="4877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892B8F3-9F01-44C5-8412-44B9D6A0B0C5}" type="slidenum">
              <a:t>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5788AC62-F489-493D-8168-2BB547C76897}" type="datetime1">
              <a:rPr lang="ru-RU"/>
              <a:t>27.05.2023</a:t>
            </a:fld>
          </a:p>
        </p:txBody>
      </p:sp>
    </p:spTree>
  </p:cSld>
  <p:transition spd="slow">
    <p:wipe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dt" idx="7"/>
          </p:nvPr>
        </p:nvSpPr>
        <p:spPr>
          <a:xfrm>
            <a:off x="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55044EDB-6077-49E8-AF57-19776A53B834}" type="datetime1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27.05.2023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ldNum" idx="8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3409793-24FB-4721-9064-2C37B0B722FC}" type="slidenum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Заголовок 5"/>
          <p:cNvSpPr txBox="1"/>
          <p:nvPr/>
        </p:nvSpPr>
        <p:spPr>
          <a:xfrm>
            <a:off x="1524240" y="313020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9000"/>
          </a:bodyPr>
          <a:p>
            <a:pPr algn="ctr">
              <a:lnSpc>
                <a:spcPct val="80000"/>
              </a:lnSpc>
            </a:pPr>
            <a:r>
              <a:rPr b="1" lang="ru-RU" sz="6000" spc="-1" strike="noStrike">
                <a:solidFill>
                  <a:srgbClr val="ffffff"/>
                </a:solidFill>
                <a:latin typeface="SamsungOne 800C"/>
              </a:rPr>
              <a:t>Спасибо за внимание 🍪</a:t>
            </a:r>
            <a:endParaRPr b="0" lang="ru-RU" sz="6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Application>LibreOffice/7.5.0.3$Windows_X86_64 LibreOffice_project/c21113d003cd3efa8c53188764377a8272d9d6de</Application>
  <AppVersion>15.0000</AppVersion>
  <Words>97</Words>
  <Paragraphs>35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2020-05-25T08:37:09Z</dcterms:created>
  <dc:creator>Roman Lesovoy</dc:creator>
  <dc:description/>
  <dc:language>ru-RU</dc:language>
  <cp:lastModifiedBy/>
  <dcterms:modified xsi:type="dcterms:W3CDTF">2023-05-27T09:52:11Z</dcterms:modified>
  <cp:revision>38</cp:revision>
  <dc:subject/>
  <dc:title>SAMSUNG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PresentationFormat">
    <vt:lpwstr>Широкоэкранный</vt:lpwstr>
  </property>
  <property fmtid="{D5CDD505-2E9C-101B-9397-08002B2CF9AE}" pid="5" name="Slides">
    <vt:i4>11</vt:i4>
  </property>
</Properties>
</file>